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8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262" r:id="rId17"/>
    <p:sldId id="263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871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213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75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682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477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847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957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315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224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214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751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C762-E6B6-4885-ACC8-83FA800A6821}" type="datetimeFigureOut">
              <a:rPr lang="hu-HU" smtClean="0"/>
              <a:t>2022. 05. 16.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EC0A-4853-4F00-9327-458C6F6612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406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 smtClean="0"/>
              <a:t>Ubunt</a:t>
            </a:r>
            <a:r>
              <a:rPr lang="hu-HU" dirty="0" smtClean="0"/>
              <a:t> Server telepítése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Virtuális gépre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3578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Virtualizációs</a:t>
            </a:r>
            <a:r>
              <a:rPr lang="hu-HU" dirty="0"/>
              <a:t> képesség engedélyezése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53" y="1825625"/>
            <a:ext cx="5165294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Helyreállítás</a:t>
            </a:r>
          </a:p>
          <a:p>
            <a:pPr lvl="1"/>
            <a:r>
              <a:rPr lang="hu-HU" dirty="0" smtClean="0"/>
              <a:t>Speciális rendszerindítás</a:t>
            </a:r>
          </a:p>
          <a:p>
            <a:pPr lvl="2"/>
            <a:r>
              <a:rPr lang="hu-HU" dirty="0" smtClean="0"/>
              <a:t>Újraindítás most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543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Virtualizációs</a:t>
            </a:r>
            <a:r>
              <a:rPr lang="hu-HU" dirty="0"/>
              <a:t> képesség engedélyezése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011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Virtualizációs</a:t>
            </a:r>
            <a:r>
              <a:rPr lang="hu-HU" dirty="0"/>
              <a:t> képesség engedélyezése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04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Virtualizációs</a:t>
            </a:r>
            <a:r>
              <a:rPr lang="hu-HU" dirty="0"/>
              <a:t> képesség engedélyezése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444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Virtualizációs</a:t>
            </a:r>
            <a:r>
              <a:rPr lang="hu-HU" dirty="0"/>
              <a:t> képesség engedélyezése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879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Virtualizációs</a:t>
            </a:r>
            <a:r>
              <a:rPr lang="hu-HU" dirty="0"/>
              <a:t> képesség engedélyezése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t="6963" r="4294" b="63390"/>
          <a:stretch/>
        </p:blipFill>
        <p:spPr>
          <a:xfrm>
            <a:off x="1161288" y="1801368"/>
            <a:ext cx="9902952" cy="216204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61288" y="4206239"/>
            <a:ext cx="9902952" cy="2007299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178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Hyper</a:t>
            </a:r>
            <a:r>
              <a:rPr lang="hu-HU" dirty="0" smtClean="0"/>
              <a:t>-V engedélyezése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6576"/>
            <a:ext cx="5181600" cy="1409436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Vezérlőpult</a:t>
            </a:r>
          </a:p>
          <a:p>
            <a:pPr lvl="1"/>
            <a:r>
              <a:rPr lang="hu-HU" dirty="0" smtClean="0"/>
              <a:t>Programok</a:t>
            </a:r>
          </a:p>
          <a:p>
            <a:pPr lvl="2"/>
            <a:r>
              <a:rPr lang="hu-HU" dirty="0" smtClean="0"/>
              <a:t>Programok és szolgáltatások</a:t>
            </a:r>
          </a:p>
          <a:p>
            <a:pPr lvl="3"/>
            <a:r>
              <a:rPr lang="hu-HU" dirty="0" smtClean="0"/>
              <a:t>Windows szolgáltatások be- és kikapcsolása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45982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Hyper</a:t>
            </a:r>
            <a:r>
              <a:rPr lang="hu-HU" dirty="0" smtClean="0"/>
              <a:t>-V engedélyezése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" y="1825625"/>
            <a:ext cx="4918518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Windows szolgáltatások be- és kikapcsolása</a:t>
            </a:r>
          </a:p>
          <a:p>
            <a:r>
              <a:rPr lang="hu-HU" dirty="0" err="1" smtClean="0"/>
              <a:t>Hyper</a:t>
            </a:r>
            <a:r>
              <a:rPr lang="hu-HU" dirty="0" smtClean="0"/>
              <a:t>-V engedélyezve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297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Virtuális gép létrehozása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1166"/>
            <a:ext cx="5181600" cy="2780255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Csatolja fel a telepítő lemezt (fizikai CD, DVD meghajtó vagy ISO lemezképfájl)</a:t>
            </a:r>
          </a:p>
          <a:p>
            <a:r>
              <a:rPr lang="hu-HU" dirty="0" smtClean="0"/>
              <a:t>A bootsorrendben a CD-nek elérhetőnek kell lennie! Ld. korábban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0278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Operációs rendszer telepítése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5" y="1825625"/>
            <a:ext cx="5016910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486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Virtuális gép létrehozása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0" y="1825625"/>
            <a:ext cx="4923100" cy="4351338"/>
          </a:xfrm>
        </p:spPr>
      </p:pic>
      <p:sp>
        <p:nvSpPr>
          <p:cNvPr id="6" name="Tartalom helye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Adja meg virtuális gép nevét</a:t>
            </a:r>
          </a:p>
          <a:p>
            <a:r>
              <a:rPr lang="hu-HU" dirty="0" smtClean="0"/>
              <a:t>Adja meg a virtuális gép tárolására szolgáló könyvtár nevét</a:t>
            </a:r>
            <a:br>
              <a:rPr lang="hu-HU" dirty="0" smtClean="0"/>
            </a:br>
            <a:r>
              <a:rPr lang="hu-HU" dirty="0" smtClean="0"/>
              <a:t>Lehetőleg helyi meghajtó, ha van külön erre a célra meghajtó akkor azt (pl.: D:/sajátnév )</a:t>
            </a:r>
          </a:p>
          <a:p>
            <a:r>
              <a:rPr lang="hu-HU" dirty="0" smtClean="0"/>
              <a:t>Adja meg a VM által felhasználható memória méretét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272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Operációs rendszer telepítése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70" y="1825625"/>
            <a:ext cx="5067060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114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Operációs rendszer telepítése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6" y="1825625"/>
            <a:ext cx="5021747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611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Operációs rendszer telepítése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2" y="1825625"/>
            <a:ext cx="5059695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12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Operációs rendszer telepítése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5" y="1825625"/>
            <a:ext cx="5053370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8536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Operációs rendszer telepítése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7" y="1825625"/>
            <a:ext cx="5060726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111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Operációs rendszer telepítése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03" y="1825625"/>
            <a:ext cx="5073394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881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Operációs rendszer telepítése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1" y="1825625"/>
            <a:ext cx="5039397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1055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04" y="1825625"/>
            <a:ext cx="5054392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5754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6" y="1825625"/>
            <a:ext cx="5072307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4109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89" y="1825625"/>
            <a:ext cx="5077622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429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Virtuális gép létrehozása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26" y="1825625"/>
            <a:ext cx="4832148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Adja meg a VM merevlemezének a nevét (fájlnév) és méretét</a:t>
            </a:r>
          </a:p>
          <a:p>
            <a:r>
              <a:rPr lang="hu-HU" dirty="0" smtClean="0"/>
              <a:t>Fix méret esetén az adott méretű (üres merevlemez) fájl jön létre!</a:t>
            </a:r>
          </a:p>
          <a:p>
            <a:r>
              <a:rPr lang="hu-HU" dirty="0" smtClean="0"/>
              <a:t>Ajánlott a dinamikusan növelhető</a:t>
            </a:r>
            <a:br>
              <a:rPr lang="hu-HU" dirty="0" smtClean="0"/>
            </a:br>
            <a:r>
              <a:rPr lang="hu-HU" dirty="0" smtClean="0"/>
              <a:t>Itt a felső korlátot adjuk meg</a:t>
            </a:r>
            <a:endParaRPr lang="hu-HU" dirty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99259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7" y="1825625"/>
            <a:ext cx="5053166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271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01" y="1825625"/>
            <a:ext cx="5062797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055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4" y="1825625"/>
            <a:ext cx="5071251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6908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4" y="1825625"/>
            <a:ext cx="5035391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954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7" y="1825625"/>
            <a:ext cx="5086145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1477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5" y="1825625"/>
            <a:ext cx="5069149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7294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Operációs rendszer telepítése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8" y="1825625"/>
            <a:ext cx="5089284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418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Rendszer újraindítása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1" y="1825625"/>
            <a:ext cx="5039397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6535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újraindítása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0600"/>
            <a:ext cx="5181600" cy="4261387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820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Bejelentkezés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1" y="1825625"/>
            <a:ext cx="5029057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325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Virtuális gép létrehozása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671"/>
            <a:ext cx="5181600" cy="4121245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A létrejött virtuális gép korábban megadott paraméterei is módosíthatók a beállításokban</a:t>
            </a:r>
          </a:p>
          <a:p>
            <a:r>
              <a:rPr lang="hu-HU" dirty="0" smtClean="0"/>
              <a:t>Adja meg a boot-</a:t>
            </a:r>
            <a:r>
              <a:rPr lang="hu-HU" dirty="0" err="1" smtClean="0"/>
              <a:t>olási</a:t>
            </a:r>
            <a:r>
              <a:rPr lang="hu-HU" dirty="0" smtClean="0"/>
              <a:t> források és sorrendeket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07713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Bejelentkezés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4" y="1825625"/>
            <a:ext cx="5044752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1072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Rendszergazdai fiók aktiválása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27" y="1825625"/>
            <a:ext cx="5059546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6166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Rendszergazdai fiók aktiválása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1" y="1825625"/>
            <a:ext cx="5039397" cy="4351338"/>
          </a:xfrm>
        </p:spPr>
      </p:pic>
    </p:spTree>
    <p:extLst>
      <p:ext uri="{BB962C8B-B14F-4D97-AF65-F5344CB8AC3E}">
        <p14:creationId xmlns:p14="http://schemas.microsoft.com/office/powerpoint/2010/main" val="321649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Kijelentkezés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2" y="1825625"/>
            <a:ext cx="5057476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2706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Bejelentkezés rendszergazdával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89" y="1825625"/>
            <a:ext cx="5077622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7870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Rendszer frissítése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Tartalom helye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53" y="1825625"/>
            <a:ext cx="5050093" cy="4351338"/>
          </a:xfrm>
        </p:spPr>
      </p:pic>
    </p:spTree>
    <p:extLst>
      <p:ext uri="{BB962C8B-B14F-4D97-AF65-F5344CB8AC3E}">
        <p14:creationId xmlns:p14="http://schemas.microsoft.com/office/powerpoint/2010/main" val="2700567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frissítése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1" y="1825625"/>
            <a:ext cx="5063837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1523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frissítése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8" y="1825625"/>
            <a:ext cx="5068103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8683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frissítése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4" y="1825625"/>
            <a:ext cx="5042731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5608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frissítése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43" y="1825625"/>
            <a:ext cx="5105314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900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Virtuális gép létrehozása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9365"/>
            <a:ext cx="5181600" cy="414385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Több magos/processzoros rendszerek esetén adja meg a VM számára elérhető magok számát.</a:t>
            </a:r>
          </a:p>
          <a:p>
            <a:r>
              <a:rPr lang="hu-HU" dirty="0" smtClean="0"/>
              <a:t>Itt a magok számát a fizikai magok száma x szálak száma adja</a:t>
            </a:r>
            <a:endParaRPr lang="hu-HU" dirty="0"/>
          </a:p>
          <a:p>
            <a:r>
              <a:rPr lang="hu-HU" dirty="0" smtClean="0"/>
              <a:t>A bővített lehetőségek ha elérhetők, gyorsítják a működést</a:t>
            </a:r>
          </a:p>
        </p:txBody>
      </p:sp>
    </p:spTree>
    <p:extLst>
      <p:ext uri="{BB962C8B-B14F-4D97-AF65-F5344CB8AC3E}">
        <p14:creationId xmlns:p14="http://schemas.microsoft.com/office/powerpoint/2010/main" val="3869894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frissítése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7" y="1825625"/>
            <a:ext cx="5056445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870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frissítése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7" y="1825625"/>
            <a:ext cx="5033405" cy="4351338"/>
          </a:xfrm>
        </p:spPr>
      </p:pic>
    </p:spTree>
    <p:extLst>
      <p:ext uri="{BB962C8B-B14F-4D97-AF65-F5344CB8AC3E}">
        <p14:creationId xmlns:p14="http://schemas.microsoft.com/office/powerpoint/2010/main" val="2965683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frissítése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0" y="1825625"/>
            <a:ext cx="5039720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5072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frissítése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7" y="1825625"/>
            <a:ext cx="5074446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846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Virtuális gép létrehozása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4935"/>
            <a:ext cx="5181600" cy="411271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Ha a CPU képes a </a:t>
            </a:r>
            <a:r>
              <a:rPr lang="hu-HU" dirty="0" err="1" smtClean="0"/>
              <a:t>virtualizáció</a:t>
            </a:r>
            <a:r>
              <a:rPr lang="hu-HU" dirty="0" smtClean="0"/>
              <a:t> támogatására hardveresen, akkor használjuk ki ennek gyorsító funkcióját</a:t>
            </a:r>
          </a:p>
          <a:p>
            <a:r>
              <a:rPr lang="hu-HU" dirty="0" smtClean="0"/>
              <a:t>Intel CPU-k a </a:t>
            </a:r>
            <a:r>
              <a:rPr lang="hu-HU" dirty="0" err="1" smtClean="0"/>
              <a:t>Hyper</a:t>
            </a:r>
            <a:r>
              <a:rPr lang="hu-HU" dirty="0" smtClean="0"/>
              <a:t>-V technológiát használják</a:t>
            </a:r>
          </a:p>
          <a:p>
            <a:r>
              <a:rPr lang="hu-HU" dirty="0" smtClean="0"/>
              <a:t>A memória </a:t>
            </a:r>
            <a:r>
              <a:rPr lang="hu-HU" dirty="0" err="1" smtClean="0"/>
              <a:t>virtualizációnak</a:t>
            </a:r>
            <a:r>
              <a:rPr lang="hu-HU" dirty="0" smtClean="0"/>
              <a:t> a fizikai gépen elérhetőnek kell lennie!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1535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típusa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21" y="1825625"/>
            <a:ext cx="4215358" cy="435133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Fizikai CPU </a:t>
            </a:r>
            <a:r>
              <a:rPr lang="hu-HU" dirty="0" err="1" smtClean="0"/>
              <a:t>virtualizációs</a:t>
            </a:r>
            <a:r>
              <a:rPr lang="hu-HU" dirty="0" smtClean="0"/>
              <a:t> képesség ellenőrzése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Start </a:t>
            </a:r>
            <a:r>
              <a:rPr lang="hu-HU" dirty="0" smtClean="0"/>
              <a:t>menü</a:t>
            </a:r>
          </a:p>
          <a:p>
            <a:r>
              <a:rPr lang="hu-HU" dirty="0" smtClean="0"/>
              <a:t>Gépház (fogaskerék)</a:t>
            </a:r>
          </a:p>
          <a:p>
            <a:r>
              <a:rPr lang="hu-HU" dirty="0" smtClean="0"/>
              <a:t>Névjegy</a:t>
            </a:r>
          </a:p>
          <a:p>
            <a:endParaRPr lang="hu-HU" dirty="0"/>
          </a:p>
          <a:p>
            <a:r>
              <a:rPr lang="hu-HU" dirty="0" smtClean="0"/>
              <a:t>A CPU típusa itt:</a:t>
            </a:r>
            <a:br>
              <a:rPr lang="hu-HU" dirty="0" smtClean="0"/>
            </a:br>
            <a:r>
              <a:rPr lang="hu-HU" dirty="0" smtClean="0"/>
              <a:t>Intel </a:t>
            </a:r>
            <a:r>
              <a:rPr lang="hu-HU" dirty="0" err="1" smtClean="0"/>
              <a:t>Core</a:t>
            </a:r>
            <a:r>
              <a:rPr lang="hu-HU" dirty="0" smtClean="0"/>
              <a:t> i5-8265U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5704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CPU típusa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3700"/>
            <a:ext cx="5181600" cy="2955188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Google keresés a </a:t>
            </a:r>
            <a:r>
              <a:rPr lang="hu-HU" dirty="0" smtClean="0"/>
              <a:t>CPU </a:t>
            </a:r>
            <a:r>
              <a:rPr lang="hu-HU" dirty="0" smtClean="0"/>
              <a:t>típusára</a:t>
            </a:r>
          </a:p>
          <a:p>
            <a:r>
              <a:rPr lang="hu-HU" dirty="0" smtClean="0"/>
              <a:t>Gyártói oldalon keresés</a:t>
            </a:r>
          </a:p>
          <a:p>
            <a:r>
              <a:rPr lang="hu-HU" dirty="0" err="1" smtClean="0"/>
              <a:t>Virtualizációs</a:t>
            </a:r>
            <a:r>
              <a:rPr lang="hu-HU" dirty="0" smtClean="0"/>
              <a:t> képesség ellenőrzése</a:t>
            </a:r>
          </a:p>
          <a:p>
            <a:endParaRPr lang="hu-HU" dirty="0" smtClean="0"/>
          </a:p>
          <a:p>
            <a:r>
              <a:rPr lang="hu-HU" dirty="0" smtClean="0"/>
              <a:t>Intel VT-x </a:t>
            </a:r>
            <a:r>
              <a:rPr lang="hu-HU" dirty="0" err="1" smtClean="0"/>
              <a:t>virtualizációs</a:t>
            </a:r>
            <a:r>
              <a:rPr lang="hu-HU" dirty="0" smtClean="0"/>
              <a:t> képesség 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534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Virtualizációs</a:t>
            </a:r>
            <a:r>
              <a:rPr lang="hu-HU" dirty="0" smtClean="0"/>
              <a:t> képesség engedélyezése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445"/>
            <a:ext cx="5181600" cy="3675697"/>
          </a:xfrm>
        </p:spPr>
      </p:pic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Szükséges lehet BIOS-</a:t>
            </a:r>
            <a:r>
              <a:rPr lang="hu-HU" dirty="0" err="1" smtClean="0"/>
              <a:t>ban</a:t>
            </a:r>
            <a:r>
              <a:rPr lang="hu-HU" dirty="0" smtClean="0"/>
              <a:t> UEFI-</a:t>
            </a:r>
            <a:r>
              <a:rPr lang="hu-HU" dirty="0" err="1" smtClean="0"/>
              <a:t>ban</a:t>
            </a:r>
            <a:r>
              <a:rPr lang="hu-HU" dirty="0" smtClean="0"/>
              <a:t> a CPU </a:t>
            </a:r>
            <a:r>
              <a:rPr lang="hu-HU" dirty="0" err="1" smtClean="0"/>
              <a:t>virtualizációs</a:t>
            </a:r>
            <a:r>
              <a:rPr lang="hu-HU" dirty="0" smtClean="0"/>
              <a:t> képességét engedélyezni</a:t>
            </a:r>
          </a:p>
          <a:p>
            <a:r>
              <a:rPr lang="hu-HU" dirty="0" smtClean="0"/>
              <a:t>Némely gyártó kikapcsolja alapértelmezetten</a:t>
            </a:r>
          </a:p>
          <a:p>
            <a:r>
              <a:rPr lang="hu-HU" dirty="0" smtClean="0"/>
              <a:t>Belépés BIOS-</a:t>
            </a:r>
            <a:r>
              <a:rPr lang="hu-HU" dirty="0" err="1" smtClean="0"/>
              <a:t>ba</a:t>
            </a:r>
            <a:r>
              <a:rPr lang="hu-HU" dirty="0" smtClean="0"/>
              <a:t>, UEFI-</a:t>
            </a:r>
            <a:r>
              <a:rPr lang="hu-HU" dirty="0" err="1" smtClean="0"/>
              <a:t>ba</a:t>
            </a:r>
            <a:r>
              <a:rPr lang="hu-HU" dirty="0" smtClean="0"/>
              <a:t> induláskor </a:t>
            </a:r>
            <a:r>
              <a:rPr lang="hu-HU" dirty="0" err="1" smtClean="0"/>
              <a:t>billenytűvel</a:t>
            </a:r>
            <a:r>
              <a:rPr lang="hu-HU" dirty="0" smtClean="0"/>
              <a:t> (F2, F10, DEL, ESC…. Ld. Gyártói utasítás)</a:t>
            </a:r>
          </a:p>
          <a:p>
            <a:r>
              <a:rPr lang="hu-HU" dirty="0" smtClean="0"/>
              <a:t>UEFI elérhető a gépházból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47609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CD6A43D1B78454A8980CCF5954A2BE0" ma:contentTypeVersion="3" ma:contentTypeDescription="Új dokumentum létrehozása." ma:contentTypeScope="" ma:versionID="35f2f8574282e33dcd4e10294d9bc014">
  <xsd:schema xmlns:xsd="http://www.w3.org/2001/XMLSchema" xmlns:xs="http://www.w3.org/2001/XMLSchema" xmlns:p="http://schemas.microsoft.com/office/2006/metadata/properties" xmlns:ns2="c7a805f4-7089-4131-884d-03a939649389" targetNamespace="http://schemas.microsoft.com/office/2006/metadata/properties" ma:root="true" ma:fieldsID="72bdee0a4924b568f4d6d8dbdd640df4" ns2:_="">
    <xsd:import namespace="c7a805f4-7089-4131-884d-03a9396493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805f4-7089-4131-884d-03a939649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427A99-6520-4DC5-B79D-F330CA09A21F}"/>
</file>

<file path=customXml/itemProps2.xml><?xml version="1.0" encoding="utf-8"?>
<ds:datastoreItem xmlns:ds="http://schemas.openxmlformats.org/officeDocument/2006/customXml" ds:itemID="{968A34AD-2C4D-47CD-9DCA-21CAC96EAED8}"/>
</file>

<file path=customXml/itemProps3.xml><?xml version="1.0" encoding="utf-8"?>
<ds:datastoreItem xmlns:ds="http://schemas.openxmlformats.org/officeDocument/2006/customXml" ds:itemID="{EF292CFB-0CF4-4F1C-98E8-5E646047082B}"/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383</Words>
  <Application>Microsoft Office PowerPoint</Application>
  <PresentationFormat>Szélesvásznú</PresentationFormat>
  <Paragraphs>95</Paragraphs>
  <Slides>53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Office-téma</vt:lpstr>
      <vt:lpstr>Ubunt Server telepítése</vt:lpstr>
      <vt:lpstr>Virtuális gép létrehozása</vt:lpstr>
      <vt:lpstr>Virtuális gép létrehozása</vt:lpstr>
      <vt:lpstr>Virtuális gép létrehozása</vt:lpstr>
      <vt:lpstr>Virtuális gép létrehozása</vt:lpstr>
      <vt:lpstr>Virtuális gép létrehozása</vt:lpstr>
      <vt:lpstr>CPU típusa</vt:lpstr>
      <vt:lpstr>CPU típusa</vt:lpstr>
      <vt:lpstr>Virtualizációs képesség engedélyezése</vt:lpstr>
      <vt:lpstr>Virtualizációs képesség engedélyezése</vt:lpstr>
      <vt:lpstr>Virtualizációs képesség engedélyezése</vt:lpstr>
      <vt:lpstr>Virtualizációs képesség engedélyezése</vt:lpstr>
      <vt:lpstr>Virtualizációs képesség engedélyezése</vt:lpstr>
      <vt:lpstr>Virtualizációs képesség engedélyezése</vt:lpstr>
      <vt:lpstr>Virtualizációs képesség engedélyezése</vt:lpstr>
      <vt:lpstr>Hyper-V engedélyezése</vt:lpstr>
      <vt:lpstr>Hyper-V engedélyezése</vt:lpstr>
      <vt:lpstr>Virtuális gép létrehozása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Operációs rendszer telepítése</vt:lpstr>
      <vt:lpstr>Rendszer újraindítása</vt:lpstr>
      <vt:lpstr>Rendszer újraindítása</vt:lpstr>
      <vt:lpstr>Bejelentkezés</vt:lpstr>
      <vt:lpstr>Bejelentkezés</vt:lpstr>
      <vt:lpstr>Rendszergazdai fiók aktiválása</vt:lpstr>
      <vt:lpstr>Rendszergazdai fiók aktiválása</vt:lpstr>
      <vt:lpstr>Kijelentkezés</vt:lpstr>
      <vt:lpstr>Bejelentkezés rendszergazdával</vt:lpstr>
      <vt:lpstr>Rendszer frissítése</vt:lpstr>
      <vt:lpstr>Rendszer frissítése</vt:lpstr>
      <vt:lpstr>Rendszer frissítése</vt:lpstr>
      <vt:lpstr>Rendszer frissítése</vt:lpstr>
      <vt:lpstr>Rendszer frissítése</vt:lpstr>
      <vt:lpstr>Rendszer frissítése</vt:lpstr>
      <vt:lpstr>Rendszer frissítése</vt:lpstr>
      <vt:lpstr>Rendszer frissítése</vt:lpstr>
      <vt:lpstr>Rendszer frissítése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Ubunt Server telepítése</dc:title>
  <dc:creator>Peter Zsirmik</dc:creator>
  <cp:lastModifiedBy>Peter Zsirmik</cp:lastModifiedBy>
  <cp:revision>8</cp:revision>
  <dcterms:created xsi:type="dcterms:W3CDTF">2021-10-09T09:43:45Z</dcterms:created>
  <dcterms:modified xsi:type="dcterms:W3CDTF">2022-05-16T14:18:52Z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0x0101008CD6A43D1B78454A8980CCF5954A2BE0</vt:lpwstr>
  </property>
</Properties>
</file>